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9" r:id="rId8"/>
    <p:sldId id="268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87" r:id="rId18"/>
    <p:sldId id="274" r:id="rId19"/>
    <p:sldId id="275" r:id="rId20"/>
    <p:sldId id="276" r:id="rId21"/>
    <p:sldId id="277" r:id="rId22"/>
    <p:sldId id="280" r:id="rId23"/>
    <p:sldId id="289" r:id="rId24"/>
    <p:sldId id="290" r:id="rId25"/>
    <p:sldId id="279" r:id="rId26"/>
    <p:sldId id="291" r:id="rId27"/>
    <p:sldId id="284" r:id="rId28"/>
    <p:sldId id="285" r:id="rId29"/>
    <p:sldId id="286" r:id="rId30"/>
    <p:sldId id="288" r:id="rId31"/>
    <p:sldId id="283" r:id="rId32"/>
    <p:sldId id="281" r:id="rId33"/>
    <p:sldId id="282" r:id="rId34"/>
    <p:sldId id="294" r:id="rId35"/>
    <p:sldId id="262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53" d="100"/>
          <a:sy n="53" d="100"/>
        </p:scale>
        <p:origin x="-2490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D6A4-6E72-4C28-8DC6-4F6E63EAB115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2A6B-6F34-4023-8290-98A1ACD00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4577-93C8-4D40-AA93-CDF327FA94B8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4411-45D7-444E-AF24-8812026F9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081-3C5F-4ADF-9F53-6D37515C42EF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DAA0-7004-47C2-96FD-DD95CFDFE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5F8B-4331-4F01-B4DE-EEAB849B5F03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1762C-1ADF-451A-AE8A-0771AB169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35CA-DFF9-4203-A1E7-217A923F1573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33DD-6E8B-4EB9-B524-23F5CE100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19A0-9E8D-41C0-B61A-AFC69CD91976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28B7-6CB1-405E-B3FA-F8F2DE63CC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7737-10EC-463A-ACD5-3F10D71F62F8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5A2C-2018-41E4-AF17-FF390E3A85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6CBF-DC68-4C52-B434-455E28DEF5B4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1FC0-E257-4723-BC22-61E37C4CC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7079-B526-4CE9-84AD-632BBA0FB8C0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63C2-76B8-48C3-AEE3-AF012D50F3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7088-6673-4415-8FA5-7AB987404BF7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E19A-EB8A-4EF1-977F-5199828C2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40AC-1429-494F-B4D9-985FDCC283B1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AD67-D8FA-4D84-897D-5810E6321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F45AD0-079B-41F0-8F12-E289DEA0F5E6}" type="datetimeFigureOut">
              <a:rPr lang="ru-RU"/>
              <a:pPr>
                <a:defRPr/>
              </a:pPr>
              <a:t>18.06.2014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11D33D-23C6-4435-9432-61B118471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2100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Объединение «Юный эколог»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886200"/>
            <a:ext cx="4500562" cy="1185863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ru-RU" smtClean="0"/>
              <a:t>Педагог дополнительного образования Е.В.Петросова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43063" y="71437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МБОУ ДОД Алексеево-Лозовский ДДТ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571750" y="58578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2013-2014 учебный год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500188" y="3286125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на базе МБОУ Сохрановская СОШ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       День здоровья</a:t>
            </a:r>
          </a:p>
        </p:txBody>
      </p:sp>
      <p:pic>
        <p:nvPicPr>
          <p:cNvPr id="14339" name="Picture 2" descr="C:\Documents and Settings\Гость\Рабочий стол\Петросова\ЗИИ\кв2 август 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714500"/>
            <a:ext cx="4040187" cy="2686050"/>
          </a:xfrm>
          <a:noFill/>
        </p:spPr>
      </p:pic>
      <p:pic>
        <p:nvPicPr>
          <p:cNvPr id="14340" name="Picture 3" descr="C:\Documents and Settings\Гость\Рабочий стол\Петросова\ЗИИ\кв2 август 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929063"/>
            <a:ext cx="4011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Гость\Рабочий стол\Петросова\ЗИИ\кв2 август 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643063"/>
            <a:ext cx="32861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857375" y="-357188"/>
            <a:ext cx="6829425" cy="1428751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</a:t>
            </a:r>
            <a:r>
              <a:rPr lang="ru-RU" sz="3200" b="1" smtClean="0"/>
              <a:t>Новый год к нам идет!</a:t>
            </a:r>
          </a:p>
        </p:txBody>
      </p:sp>
      <p:pic>
        <p:nvPicPr>
          <p:cNvPr id="15363" name="Picture 2" descr="E:\ЕВ\DSC_0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4486275" cy="2982913"/>
          </a:xfrm>
          <a:noFill/>
        </p:spPr>
      </p:pic>
      <p:pic>
        <p:nvPicPr>
          <p:cNvPr id="15364" name="Picture 3" descr="E:\ЕВ\DSC_03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428750"/>
            <a:ext cx="4000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E:\ЕВ\DSC_03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6925" y="4070350"/>
            <a:ext cx="58070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Экологическая конференция «Земля- наш общий дом!»</a:t>
            </a:r>
          </a:p>
        </p:txBody>
      </p:sp>
      <p:pic>
        <p:nvPicPr>
          <p:cNvPr id="16387" name="Picture 2" descr="E:\ЕВ\DSC_0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357438"/>
            <a:ext cx="4286250" cy="3278187"/>
          </a:xfrm>
          <a:noFill/>
        </p:spPr>
      </p:pic>
      <p:pic>
        <p:nvPicPr>
          <p:cNvPr id="16388" name="Picture 3" descr="E:\ЕВ\DSC_0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0950" y="2357438"/>
            <a:ext cx="40830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ЕВ\DSC_0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4500" y="1357313"/>
            <a:ext cx="6159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225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sz="3200" b="1" smtClean="0"/>
              <a:t>Выступление с исследовательскими работами</a:t>
            </a:r>
          </a:p>
        </p:txBody>
      </p:sp>
      <p:pic>
        <p:nvPicPr>
          <p:cNvPr id="17412" name="Picture 3" descr="E:\ЕВ\DSC_04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3521075"/>
            <a:ext cx="3714750" cy="3094038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686675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Акция  «Мусор-это серьёзно!»</a:t>
            </a:r>
          </a:p>
        </p:txBody>
      </p:sp>
      <p:pic>
        <p:nvPicPr>
          <p:cNvPr id="18435" name="Picture 6" descr="C:\Documents and Settings\Гость\Рабочий стол\Петросова\фото\Изображение 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143000"/>
            <a:ext cx="4146550" cy="2471738"/>
          </a:xfrm>
          <a:noFill/>
        </p:spPr>
      </p:pic>
      <p:pic>
        <p:nvPicPr>
          <p:cNvPr id="18436" name="Picture 3" descr="E:\ЕВ\DSC_0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000125"/>
            <a:ext cx="392906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E:\ЕВ\DSC_04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3"/>
            <a:ext cx="4225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Documents and Settings\Гость\Рабочий стол\Петросова\фото\Изображение 0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3857625"/>
            <a:ext cx="39290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Гость\Рабочий стол\Петросова\ЗИИ\кв2 август 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1428750"/>
            <a:ext cx="28575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Постановка эксперимента по проращиванию семян</a:t>
            </a:r>
          </a:p>
        </p:txBody>
      </p:sp>
      <p:pic>
        <p:nvPicPr>
          <p:cNvPr id="19460" name="Picture 2" descr="C:\Documents and Settings\Гость\Рабочий стол\Петросова\ЗИИ\кв2 август 2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3" y="4000500"/>
            <a:ext cx="3643312" cy="2493963"/>
          </a:xfrm>
          <a:noFill/>
        </p:spPr>
      </p:pic>
      <p:pic>
        <p:nvPicPr>
          <p:cNvPr id="19461" name="Picture 3" descr="C:\Documents and Settings\Гость\Рабочий стол\Петросова\ЗИИ\кв2 август 1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1357313"/>
            <a:ext cx="29003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Гость\Рабочий стол\Петросова\ЗИИ\кв2 август 2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142875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C:\Documents and Settings\Гость\Рабочий стол\Петросова\ЗИИ\кв2 август 2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38" y="4000500"/>
            <a:ext cx="37607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Развитие творческих способностей</a:t>
            </a:r>
          </a:p>
        </p:txBody>
      </p:sp>
      <p:pic>
        <p:nvPicPr>
          <p:cNvPr id="20483" name="Picture 2" descr="C:\Documents and Settings\Гость\Рабочий стол\Петросова\ЗИИ\кв2 август 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7325" y="1785938"/>
            <a:ext cx="4619625" cy="3357562"/>
          </a:xfrm>
          <a:noFill/>
        </p:spPr>
      </p:pic>
      <p:pic>
        <p:nvPicPr>
          <p:cNvPr id="20484" name="Picture 3" descr="C:\Documents and Settings\Гость\Рабочий стол\Петросова\ЗИИ\кв2 август 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3786188"/>
            <a:ext cx="3429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Гость\Рабочий стол\Петросова\ФОТО ЛЕПКА\20140117_1447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1143000"/>
            <a:ext cx="33575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Работа с соленым тестом</a:t>
            </a:r>
            <a:endParaRPr lang="ru-RU" sz="3200" smtClean="0"/>
          </a:p>
        </p:txBody>
      </p:sp>
      <p:pic>
        <p:nvPicPr>
          <p:cNvPr id="21507" name="Picture 2" descr="C:\Documents and Settings\Гость\Рабочий стол\Петросова\ФОТО ЛЕПКА\20140117_144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24563" y="1357313"/>
            <a:ext cx="3119437" cy="2339975"/>
          </a:xfrm>
          <a:noFill/>
        </p:spPr>
      </p:pic>
      <p:pic>
        <p:nvPicPr>
          <p:cNvPr id="21508" name="Picture 3" descr="C:\Documents and Settings\Гость\Рабочий стол\Петросова\ФОТО ЛЕПКА\20140117_144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428750"/>
            <a:ext cx="2517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Documents and Settings\Гость\Рабочий стол\Петросова\ФОТО ЛЕПКА\20140117_145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4357688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Documents and Settings\Гость\Рабочий стол\Петросова\ФОТО ЛЕПКА\20140117_1456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1428750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C:\Documents and Settings\Гость\Рабочий стол\Петросова\ФОТО ЛЕПКА\20140117_1448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0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       Высадка семян</a:t>
            </a:r>
          </a:p>
        </p:txBody>
      </p:sp>
      <p:pic>
        <p:nvPicPr>
          <p:cNvPr id="22531" name="Picture 2" descr="E:\ЕВ\DSC_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67238" y="1143000"/>
            <a:ext cx="4576762" cy="3043238"/>
          </a:xfrm>
          <a:noFill/>
        </p:spPr>
      </p:pic>
      <p:pic>
        <p:nvPicPr>
          <p:cNvPr id="22532" name="Picture 3" descr="E:\ЕВ\DSC_0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143000"/>
            <a:ext cx="41179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E:\ЕВ\DSC_09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4095750"/>
            <a:ext cx="41544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3200" smtClean="0"/>
              <a:t>                           </a:t>
            </a:r>
            <a:r>
              <a:rPr lang="ru-RU" sz="3200" b="1" smtClean="0"/>
              <a:t>Трудовой десант</a:t>
            </a:r>
          </a:p>
        </p:txBody>
      </p:sp>
      <p:pic>
        <p:nvPicPr>
          <p:cNvPr id="23555" name="Picture 2" descr="E:\ЕВ\DSC_0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357313"/>
            <a:ext cx="6022975" cy="3387725"/>
          </a:xfrm>
          <a:noFill/>
        </p:spPr>
      </p:pic>
      <p:pic>
        <p:nvPicPr>
          <p:cNvPr id="23556" name="Picture 4" descr="E:\ЕВ\DSC_0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7100" y="1785938"/>
            <a:ext cx="3136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E:\ЕВ\DSC_0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305213" y="-3071813"/>
            <a:ext cx="22812375" cy="77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E:\ЕВ\DSC_06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2938" y="4219575"/>
            <a:ext cx="469106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38" y="1285875"/>
            <a:ext cx="8229600" cy="1500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исследовательских навыков у обучающегося, через экологическое воспитание, экологическое мировоззрение и культуру поведения в окружающей природной среде.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sz="2400" b="1" smtClean="0"/>
              <a:t> </a:t>
            </a:r>
            <a:r>
              <a:rPr lang="ru-RU" sz="2400" smtClean="0"/>
              <a:t>расширить знания обучающегося, в образовательных областях биология и экология;</a:t>
            </a:r>
          </a:p>
          <a:p>
            <a:pPr eaLnBrk="1" hangingPunct="1"/>
            <a:r>
              <a:rPr lang="ru-RU" sz="2400" smtClean="0"/>
              <a:t>формирование и совершенствование знаний и умений обучающегося, в области информационной культуры; </a:t>
            </a:r>
          </a:p>
          <a:p>
            <a:pPr eaLnBrk="1" hangingPunct="1"/>
            <a:r>
              <a:rPr lang="ru-RU" sz="2400" smtClean="0"/>
              <a:t>формирование ноосферного мышления;</a:t>
            </a:r>
          </a:p>
          <a:p>
            <a:pPr eaLnBrk="1" hangingPunct="1"/>
            <a:r>
              <a:rPr lang="ru-RU" sz="2400" smtClean="0"/>
              <a:t>развивать интеллектуальные, творческие способности обучающегося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57500" y="274638"/>
            <a:ext cx="58293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Работа на клумбах</a:t>
            </a:r>
          </a:p>
        </p:txBody>
      </p:sp>
      <p:pic>
        <p:nvPicPr>
          <p:cNvPr id="24579" name="Picture 2" descr="E:\ЕВ\WP_20140421_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214438"/>
            <a:ext cx="4643438" cy="2824162"/>
          </a:xfrm>
          <a:noFill/>
        </p:spPr>
      </p:pic>
      <p:pic>
        <p:nvPicPr>
          <p:cNvPr id="24580" name="Picture 3" descr="E:\ЕВ\WP_20140421_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2000250"/>
            <a:ext cx="37147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E:\ЕВ\WP_20140421_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143375"/>
            <a:ext cx="4786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День Земли. Выступление лекторской группы</a:t>
            </a:r>
          </a:p>
        </p:txBody>
      </p:sp>
      <p:pic>
        <p:nvPicPr>
          <p:cNvPr id="25603" name="Picture 2" descr="E:\ЕВ\WP_20140424_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86188" y="1428750"/>
            <a:ext cx="4806950" cy="2714625"/>
          </a:xfrm>
          <a:noFill/>
        </p:spPr>
      </p:pic>
      <p:pic>
        <p:nvPicPr>
          <p:cNvPr id="25604" name="Picture 3" descr="E:\ЕВ\WP_20140424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714750"/>
            <a:ext cx="39560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500188"/>
            <a:ext cx="2763838" cy="207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6" descr="C:\Documents and Settings\Гость\Рабочий стол\Петросова\годовой отчёт ддт Петросовой\кружок\Изображение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4143375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/>
              <a:t>Эксперимент:  черенкование веточек вербы.</a:t>
            </a:r>
          </a:p>
        </p:txBody>
      </p:sp>
      <p:pic>
        <p:nvPicPr>
          <p:cNvPr id="26627" name="Picture 5" descr="C:\Documents and Settings\Гость\Рабочий стол\Петросова\фото\Изображение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7688" y="1214438"/>
            <a:ext cx="4405312" cy="2928937"/>
          </a:xfrm>
          <a:noFill/>
        </p:spPr>
      </p:pic>
      <p:pic>
        <p:nvPicPr>
          <p:cNvPr id="26628" name="Picture 6" descr="C:\Documents and Settings\Гость\Рабочий стол\Петросова\фото\Изображение 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428750"/>
            <a:ext cx="3419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:\Documents and Settings\Гость\Рабочий стол\Петросова\фото\Изображение 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4357688"/>
            <a:ext cx="307181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Всероссийский  День  посадки леса. </a:t>
            </a:r>
          </a:p>
        </p:txBody>
      </p:sp>
      <p:pic>
        <p:nvPicPr>
          <p:cNvPr id="27651" name="Picture 2" descr="C:\Documents and Settings\Гость\Рабочий стол\Петросова\фото\Изображение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357313"/>
            <a:ext cx="4271962" cy="2840037"/>
          </a:xfrm>
          <a:noFill/>
        </p:spPr>
      </p:pic>
      <p:pic>
        <p:nvPicPr>
          <p:cNvPr id="27652" name="Picture 3" descr="C:\Documents and Settings\Гость\Рабочий стол\Петросова\фото\Изображение 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357688"/>
            <a:ext cx="32861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Documents and Settings\Гость\Рабочий стол\Петросова\фото\Изображение 055.jpg"/>
          <p:cNvPicPr>
            <a:picLocks noChangeAspect="1" noChangeArrowheads="1"/>
          </p:cNvPicPr>
          <p:nvPr/>
        </p:nvPicPr>
        <p:blipFill>
          <a:blip r:embed="rId4" cstate="email"/>
          <a:srcRect t="-124"/>
          <a:stretch>
            <a:fillRect/>
          </a:stretch>
        </p:blipFill>
        <p:spPr bwMode="auto">
          <a:xfrm>
            <a:off x="4857750" y="3286125"/>
            <a:ext cx="38989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C:\Documents and Settings\Гость\Рабочий стол\Петросова\фото\Изображение 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75" y="857250"/>
            <a:ext cx="17764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pic>
        <p:nvPicPr>
          <p:cNvPr id="28675" name="Picture 4" descr="C:\Documents and Settings\Гость\Рабочий стол\Петросова\фото\Изображение 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1938" y="3357563"/>
            <a:ext cx="4800600" cy="3192462"/>
          </a:xfrm>
          <a:noFill/>
        </p:spPr>
      </p:pic>
      <p:pic>
        <p:nvPicPr>
          <p:cNvPr id="28676" name="Picture 2" descr="C:\Documents and Settings\Гость\Рабочий стол\Петросова\фото\Изображение 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31813"/>
            <a:ext cx="41433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Гость\Рабочий стол\Петросова\фото\Изображение 0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786188"/>
            <a:ext cx="35448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Documents and Settings\Гость\Рабочий стол\Петросова\фото\Изображение 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0"/>
            <a:ext cx="2581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14400" y="-1071563"/>
            <a:ext cx="82296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9699" name="Picture 2" descr="E:\ЕВ\DSC_1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4019550"/>
            <a:ext cx="4271962" cy="2838450"/>
          </a:xfrm>
          <a:noFill/>
        </p:spPr>
      </p:pic>
      <p:pic>
        <p:nvPicPr>
          <p:cNvPr id="29700" name="Picture 2" descr="E:\ЕВ\DSC_1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214438"/>
            <a:ext cx="40401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E:\ЕВ\DSC_1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4000500"/>
            <a:ext cx="4298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E:\ЕВ\DSC_10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97400" y="1214438"/>
            <a:ext cx="4117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285750"/>
            <a:ext cx="8215313" cy="1077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Экскурсия «Степь». Сбор растений для гербария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Экскурсия на реку Камышная</a:t>
            </a:r>
          </a:p>
        </p:txBody>
      </p:sp>
      <p:pic>
        <p:nvPicPr>
          <p:cNvPr id="30723" name="Picture 7" descr="C:\Documents and Settings\Гость\Рабочий стол\Петросова\фото\Изображение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3500" y="1220788"/>
            <a:ext cx="3714750" cy="2470150"/>
          </a:xfrm>
          <a:noFill/>
        </p:spPr>
      </p:pic>
      <p:pic>
        <p:nvPicPr>
          <p:cNvPr id="30724" name="Picture 3" descr="C:\Documents and Settings\Гость\Рабочий стол\Петросова\фото\Изображение 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214438"/>
            <a:ext cx="45005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Documents and Settings\Гость\Рабочий стол\Петросова\фото\Изображение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68900" y="3857625"/>
            <a:ext cx="36893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C:\Documents and Settings\Гость\Рабочий стол\Петросова\фото\Изображение 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3213" y="4214813"/>
            <a:ext cx="29003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C:\Documents and Settings\Гость\Рабочий стол\Петросова\фото\Изображение 0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75" y="3714750"/>
            <a:ext cx="2143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Праздник «Если хочешь быть здоров!»</a:t>
            </a:r>
          </a:p>
        </p:txBody>
      </p:sp>
      <p:pic>
        <p:nvPicPr>
          <p:cNvPr id="31747" name="Picture 3" descr="C:\Documents and Settings\Гость\Рабочий стол\Петросова\отчётыДДТ (2)\кружок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214438"/>
            <a:ext cx="3714750" cy="2471737"/>
          </a:xfrm>
          <a:noFill/>
        </p:spPr>
      </p:pic>
      <p:pic>
        <p:nvPicPr>
          <p:cNvPr id="31748" name="Picture 2" descr="C:\Documents and Settings\Гость\Рабочий стол\Петросова\отчётыДДТ (2)\кружок\Изображение 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43000"/>
            <a:ext cx="38592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Documents and Settings\Гость\Рабочий стол\Петросова\отчётыДДТ (2)\кружок\Изображение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3740150"/>
            <a:ext cx="20716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Documents and Settings\Гость\Рабочий стол\Петросова\отчётыДДТ (2)\кружок\Изображение 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3929063"/>
            <a:ext cx="40116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 Зарядка для ребят</a:t>
            </a:r>
          </a:p>
        </p:txBody>
      </p:sp>
      <p:pic>
        <p:nvPicPr>
          <p:cNvPr id="32771" name="Picture 2" descr="C:\Documents and Settings\Гость\Рабочий стол\Петросова\отчётыДДТ (2)\кружок\Изображение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977900"/>
            <a:ext cx="3857625" cy="2563813"/>
          </a:xfrm>
          <a:noFill/>
        </p:spPr>
      </p:pic>
      <p:pic>
        <p:nvPicPr>
          <p:cNvPr id="32772" name="Picture 3" descr="C:\Documents and Settings\Гость\Рабочий стол\Петросова\отчётыДДТ (2)\кружок\Изображение 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3714750"/>
            <a:ext cx="428625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Documents and Settings\Гость\Рабочий стол\Петросова\отчётыДДТ (2)\кружок\Изображение 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928688"/>
            <a:ext cx="4011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/>
              <a:t>Сок яблочный полезен, помогает от болезней</a:t>
            </a:r>
          </a:p>
        </p:txBody>
      </p:sp>
      <p:pic>
        <p:nvPicPr>
          <p:cNvPr id="33795" name="Picture 4" descr="C:\Documents and Settings\Гость\Рабочий стол\Петросова\годовой отчёт ддт Петросовой\кружок\Изображение 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57813" y="1143000"/>
            <a:ext cx="3357562" cy="5210175"/>
          </a:xfrm>
          <a:noFill/>
        </p:spPr>
      </p:pic>
      <p:pic>
        <p:nvPicPr>
          <p:cNvPr id="33796" name="Picture 5" descr="C:\Documents and Settings\Гость\Рабочий стол\Петросова\годовой отчёт ддт Петросовой\кружок\Изображение 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143000"/>
            <a:ext cx="42862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C:\Documents and Settings\Гость\Рабочий стол\Петросова\годовой отчёт ддт Петросовой\кружок\Изображение 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4008438"/>
            <a:ext cx="42862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Список обучающихся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4543425" cy="50434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Гурнукин</a:t>
            </a:r>
            <a:r>
              <a:rPr lang="ru-RU" sz="1800" dirty="0" smtClean="0"/>
              <a:t> Герман Евгеньевич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Бондарева Анна Александровна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Данцева</a:t>
            </a:r>
            <a:r>
              <a:rPr lang="ru-RU" sz="1800" dirty="0" smtClean="0"/>
              <a:t> Анастасия Валерьевна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Домашова Юлия Петровна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Емельяненко Евгений Викторович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Колесникова Серафима Владимировна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Кривоконева</a:t>
            </a:r>
            <a:r>
              <a:rPr lang="ru-RU" sz="1800" dirty="0" smtClean="0"/>
              <a:t> Анастасия Александровна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Кучерова</a:t>
            </a:r>
            <a:r>
              <a:rPr lang="ru-RU" sz="1800" dirty="0" smtClean="0"/>
              <a:t> Анна Владимировна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Переходов Дмитрий Владимирович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Петросова Галина Андреевна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Планидин</a:t>
            </a:r>
            <a:r>
              <a:rPr lang="ru-RU" sz="1800" dirty="0" smtClean="0"/>
              <a:t> Артем Викторович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Порываева Елена Игоревна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Топчиёв Александр Андреевич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err="1" smtClean="0"/>
              <a:t>Удовкин</a:t>
            </a:r>
            <a:r>
              <a:rPr lang="ru-RU" sz="1800" dirty="0" smtClean="0"/>
              <a:t> Алексей Юрьевич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r>
              <a:rPr lang="ru-RU" sz="1800" dirty="0" smtClean="0"/>
              <a:t>Шевченко Евгения Михайловна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/>
          </a:p>
        </p:txBody>
      </p:sp>
      <p:pic>
        <p:nvPicPr>
          <p:cNvPr id="7172" name="Picture 3" descr="C:\Documents and Settings\Гость\Рабочий стол\Петросова\ЗИИ\кв2 август 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3571875"/>
            <a:ext cx="45005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Витамины  пришли на помощь</a:t>
            </a:r>
          </a:p>
        </p:txBody>
      </p:sp>
      <p:pic>
        <p:nvPicPr>
          <p:cNvPr id="34819" name="Picture 2" descr="C:\Documents and Settings\Гость\Рабочий стол\Петросова\годовой отчёт ддт Петросовой\кружок\Изображение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86563" y="1643063"/>
            <a:ext cx="1982787" cy="2981325"/>
          </a:xfrm>
          <a:noFill/>
        </p:spPr>
      </p:pic>
      <p:pic>
        <p:nvPicPr>
          <p:cNvPr id="34820" name="Picture 3" descr="C:\Documents and Settings\Гость\Рабочий стол\Петросова\годовой отчёт ддт Петросовой\кружок\Изображение 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428750"/>
            <a:ext cx="5730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C:\Documents and Settings\Гость\Рабочий стол\Петросова\годовой отчёт ддт Петросовой\кружок\Изображение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2388" y="4191000"/>
            <a:ext cx="40116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Мойдодыр  в гостях у ребят</a:t>
            </a:r>
          </a:p>
        </p:txBody>
      </p:sp>
      <p:pic>
        <p:nvPicPr>
          <p:cNvPr id="35843" name="Picture 2" descr="C:\Documents and Settings\Гость\Рабочий стол\Петросова\отчётыДДТ (2)\кружок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3" y="1357313"/>
            <a:ext cx="3841750" cy="2554287"/>
          </a:xfrm>
          <a:noFill/>
        </p:spPr>
      </p:pic>
      <p:pic>
        <p:nvPicPr>
          <p:cNvPr id="35844" name="Picture 3" descr="C:\Documents and Settings\Гость\Рабочий стол\Петросова\отчётыДДТ (2)\кружок\Изображение 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428750"/>
            <a:ext cx="3429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Гость\Рабочий стол\Петросова\отчётыДДТ (2)\кружок\Изображение 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4214813"/>
            <a:ext cx="37861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 Ромашка пожеланий</a:t>
            </a:r>
          </a:p>
        </p:txBody>
      </p:sp>
      <p:pic>
        <p:nvPicPr>
          <p:cNvPr id="36867" name="Picture 6" descr="C:\Documents and Settings\Гость\Рабочий стол\Петросова\отчётыДДТ (2)\кружок\Изображение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000125"/>
            <a:ext cx="4143375" cy="2754313"/>
          </a:xfrm>
          <a:noFill/>
        </p:spPr>
      </p:pic>
      <p:pic>
        <p:nvPicPr>
          <p:cNvPr id="36868" name="Picture 7" descr="C:\Documents and Settings\Гость\Рабочий стол\Петросова\отчётыДДТ (2)\кружок\Изображение 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928688"/>
            <a:ext cx="411956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C:\Documents and Settings\Гость\Рабочий стол\Петросова\отчётыДДТ (2)\кружок\Изображение 0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786188"/>
            <a:ext cx="43322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C:\Documents and Settings\Гость\Рабочий стол\Петросова\отчётыДДТ (2)\кружок\Изображение 0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3857625"/>
            <a:ext cx="411956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 descr="C:\Documents and Settings\Гость\Рабочий стол\Петросова\отчётыДДТ (2)\кружок\Изображение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500063"/>
            <a:ext cx="8355012" cy="5554662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642937"/>
          </a:xfrm>
        </p:spPr>
        <p:txBody>
          <a:bodyPr/>
          <a:lstStyle/>
          <a:p>
            <a:r>
              <a:rPr lang="ru-RU" sz="3200" b="1" smtClean="0"/>
              <a:t>              Фотовыставка «Природа степи Дона»</a:t>
            </a:r>
          </a:p>
        </p:txBody>
      </p:sp>
      <p:pic>
        <p:nvPicPr>
          <p:cNvPr id="38915" name="Picture 2" descr="E:\кружок\DSC_1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928688"/>
            <a:ext cx="7715250" cy="5670550"/>
          </a:xfrm>
          <a:noFill/>
        </p:spPr>
      </p:pic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                               Награды</a:t>
            </a:r>
          </a:p>
        </p:txBody>
      </p:sp>
      <p:pic>
        <p:nvPicPr>
          <p:cNvPr id="39939" name="Picture 2" descr="C:\Documents and Settings\Гость\Рабочий стол\ФОТО\пкор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1285875"/>
            <a:ext cx="2792413" cy="4483100"/>
          </a:xfrm>
          <a:noFill/>
        </p:spPr>
      </p:pic>
      <p:pic>
        <p:nvPicPr>
          <p:cNvPr id="39940" name="Picture 4" descr="C:\Documents and Settings\Гость\Рабочий стол\Петросова\Копия квитанции 00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785938"/>
            <a:ext cx="28241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</a:t>
            </a:r>
            <a:r>
              <a:rPr lang="ru-RU" sz="3200" b="1" dirty="0" smtClean="0"/>
              <a:t> Выводы</a:t>
            </a:r>
          </a:p>
        </p:txBody>
      </p:sp>
      <p:sp>
        <p:nvSpPr>
          <p:cNvPr id="40963" name="Содержимое 3"/>
          <p:cNvSpPr>
            <a:spLocks noGrp="1"/>
          </p:cNvSpPr>
          <p:nvPr>
            <p:ph idx="1"/>
          </p:nvPr>
        </p:nvSpPr>
        <p:spPr>
          <a:xfrm>
            <a:off x="457200" y="928688"/>
            <a:ext cx="8472488" cy="5929312"/>
          </a:xfrm>
        </p:spPr>
        <p:txBody>
          <a:bodyPr/>
          <a:lstStyle/>
          <a:p>
            <a:pPr eaLnBrk="1" hangingPunct="1"/>
            <a:r>
              <a:rPr lang="ru-RU" smtClean="0"/>
              <a:t>Работа в объединении способствует раскрепощению ребят и проявлению организаторских способностей</a:t>
            </a:r>
          </a:p>
          <a:p>
            <a:pPr eaLnBrk="1" hangingPunct="1"/>
            <a:r>
              <a:rPr lang="ru-RU" smtClean="0"/>
              <a:t>Привлечение обучающихся к работе над проектами позволяет раскрыть творческие способности детей, развивает речевые навыки, нестандартность воображения и мышления  умение анализировать, принимать решения, формирует информационные, коммуникационные и исследовательские умения.</a:t>
            </a:r>
          </a:p>
          <a:p>
            <a:pPr eaLnBrk="1" hangingPunct="1"/>
            <a:r>
              <a:rPr lang="ru-RU" smtClean="0"/>
              <a:t>Экологическая направленность объединения формирует бережное отношение к природе, к собственному организму.</a:t>
            </a:r>
          </a:p>
          <a:p>
            <a:pPr eaLnBrk="1" hangingPunct="1"/>
            <a:r>
              <a:rPr lang="ru-RU" smtClean="0"/>
              <a:t>Создаёт условия для самоутверждения, самореализации, и  всестороннего развития личности.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Фотоотчет о работе объединения</a:t>
            </a:r>
          </a:p>
        </p:txBody>
      </p:sp>
      <p:pic>
        <p:nvPicPr>
          <p:cNvPr id="8195" name="Picture 2" descr="C:\Documents and Settings\Гость\Рабочий стол\Петросова\ЗИИ\кв2 август 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071563"/>
            <a:ext cx="4405313" cy="2928937"/>
          </a:xfrm>
          <a:noFill/>
        </p:spPr>
      </p:pic>
      <p:pic>
        <p:nvPicPr>
          <p:cNvPr id="8196" name="Picture 3" descr="C:\Documents and Settings\Гость\Рабочий стол\Петросова\ЗИИ\кв2 август 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903663"/>
            <a:ext cx="45720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Documents and Settings\Гость\Рабочий стол\Петросова\ЗИИ\кв2 август 2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071563"/>
            <a:ext cx="39751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28625" y="5286375"/>
            <a:ext cx="4157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Экскурсия в сельскую библиотеку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         Путешествие в страну грибов</a:t>
            </a:r>
          </a:p>
        </p:txBody>
      </p:sp>
      <p:pic>
        <p:nvPicPr>
          <p:cNvPr id="9219" name="Picture 2" descr="C:\Documents and Settings\Гость\Рабочий стол\Петросова\ЗИИ\кв2 август 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4071938"/>
            <a:ext cx="3841750" cy="2554287"/>
          </a:xfrm>
          <a:noFill/>
        </p:spPr>
      </p:pic>
      <p:pic>
        <p:nvPicPr>
          <p:cNvPr id="9220" name="Picture 3" descr="C:\Documents and Settings\Гость\Рабочий стол\Петросова\ЗИИ\кв2 август 2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428750"/>
            <a:ext cx="3714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Documents and Settings\Гость\Рабочий стол\Петросова\ЗИИ\кв2 август 3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4071938"/>
            <a:ext cx="3797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Documents and Settings\Гость\Рабочий стол\Петросова\ЗИИ\кв2 август 3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1357313"/>
            <a:ext cx="3883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14437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Выставка рисунков и плакатов в защиту природы</a:t>
            </a:r>
          </a:p>
        </p:txBody>
      </p:sp>
      <p:pic>
        <p:nvPicPr>
          <p:cNvPr id="10243" name="Picture 2" descr="C:\Documents and Settings\Гость\Рабочий стол\Петросова\ЗИИ\кв2 август 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571625"/>
            <a:ext cx="4000500" cy="2257425"/>
          </a:xfrm>
          <a:noFill/>
        </p:spPr>
      </p:pic>
      <p:pic>
        <p:nvPicPr>
          <p:cNvPr id="10244" name="Picture 4" descr="C:\Documents and Settings\Гость\Рабочий стол\Петросова\ЗИИ\кв2 август 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071938"/>
            <a:ext cx="40005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Documents and Settings\Гость\Рабочий стол\Петросова\ЗИИ\кв2 август 2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3929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Documents and Settings\Гость\Рабочий стол\Петросова\ЗИИ\кв2 август 2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000500"/>
            <a:ext cx="40116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 Встреча с заслуженным работником сельского хозяйства Тимченко В.С.</a:t>
            </a:r>
          </a:p>
        </p:txBody>
      </p:sp>
      <p:pic>
        <p:nvPicPr>
          <p:cNvPr id="11267" name="Picture 2" descr="C:\Documents and Settings\Гость\Рабочий стол\Плотникова\экскурсия 8 кл\DSC_0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86563" y="2071688"/>
            <a:ext cx="2357437" cy="3544887"/>
          </a:xfrm>
          <a:noFill/>
        </p:spPr>
      </p:pic>
      <p:pic>
        <p:nvPicPr>
          <p:cNvPr id="11268" name="Picture 3" descr="C:\Documents and Settings\Гость\Рабочий стол\Плотникова\экскурсия 8 кл\DSC_08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2143125"/>
            <a:ext cx="3357562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Documents and Settings\Гость\Рабочий стол\Плотникова\экскурсия 8 кл\DSC00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38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Documents and Settings\Гость\Рабочий стол\Плотникова\экскурсия 8 кл\DSC_0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29125"/>
            <a:ext cx="36528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Гость\Рабочий стол\Петросова\DSC_1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1071563"/>
            <a:ext cx="45434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Изучение памятников Великой Отечественной войны</a:t>
            </a:r>
          </a:p>
        </p:txBody>
      </p:sp>
      <p:pic>
        <p:nvPicPr>
          <p:cNvPr id="12292" name="Picture 2" descr="C:\Documents and Settings\Гость\Рабочий стол\Петросова\ЗИИ\кв2 август 2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928688"/>
            <a:ext cx="3073400" cy="2043112"/>
          </a:xfrm>
          <a:noFill/>
        </p:spPr>
      </p:pic>
      <p:pic>
        <p:nvPicPr>
          <p:cNvPr id="12293" name="Picture 3" descr="C:\Documents and Settings\Гость\Рабочий стол\Петросова\ЗИИ\кв2 август 2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657600"/>
            <a:ext cx="4429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Documents and Settings\Гость\Рабочий стол\Петросова\ЗИИ\кв2 август 2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13488" y="3000375"/>
            <a:ext cx="28305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    Встреча с депутатом законодательного собрания                   В.Ф. Моисеевым</a:t>
            </a:r>
          </a:p>
        </p:txBody>
      </p:sp>
      <p:pic>
        <p:nvPicPr>
          <p:cNvPr id="13315" name="Picture 8" descr="C:\Documents and Settings\Гость\Рабочий стол\DSC_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-2778"/>
          <a:stretch>
            <a:fillRect/>
          </a:stretch>
        </p:blipFill>
        <p:spPr>
          <a:xfrm>
            <a:off x="214313" y="4143375"/>
            <a:ext cx="4143375" cy="2571750"/>
          </a:xfrm>
          <a:noFill/>
        </p:spPr>
      </p:pic>
      <p:pic>
        <p:nvPicPr>
          <p:cNvPr id="13316" name="Picture 2" descr="C:\Documents and Settings\Гость\Рабочий стол\встреча\DSC_0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4071938"/>
            <a:ext cx="4143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Гость\Рабочий стол\встреча\DSC_0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285875"/>
            <a:ext cx="40719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Documents and Settings\Гость\Рабочий стол\встреча\DSC_08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1285875"/>
            <a:ext cx="40338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</TotalTime>
  <Words>354</Words>
  <Application>Microsoft Office PowerPoint</Application>
  <PresentationFormat>Экран (4:3)</PresentationFormat>
  <Paragraphs>64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Объединение «Юный эколог»</vt:lpstr>
      <vt:lpstr>  Цель программы    Формирование исследовательских навыков у обучающегося, через экологическое воспитание, экологическое мировоззрение и культуру поведения в окружающей природной среде. </vt:lpstr>
      <vt:lpstr>  Список обучающихся</vt:lpstr>
      <vt:lpstr>         Фотоотчет о работе объединения</vt:lpstr>
      <vt:lpstr>              Путешествие в страну грибов</vt:lpstr>
      <vt:lpstr>      Выставка рисунков и плакатов в защиту природы</vt:lpstr>
      <vt:lpstr>     Встреча с заслуженным работником сельского хозяйства Тимченко В.С.</vt:lpstr>
      <vt:lpstr>Изучение памятников Великой Отечественной войны</vt:lpstr>
      <vt:lpstr>    Встреча с депутатом законодательного собрания                   В.Ф. Моисеевым</vt:lpstr>
      <vt:lpstr>                        День здоровья</vt:lpstr>
      <vt:lpstr>                                                                                                                                 Новый год к нам идет!</vt:lpstr>
      <vt:lpstr>            Экологическая конференция «Земля- наш общий дом!»</vt:lpstr>
      <vt:lpstr> Выступление с исследовательскими работами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Акция  «Мусор-это серьёзно!»</vt:lpstr>
      <vt:lpstr>     Постановка эксперимента по проращиванию семян</vt:lpstr>
      <vt:lpstr>      Развитие творческих способностей</vt:lpstr>
      <vt:lpstr>                 Работа с соленым тестом</vt:lpstr>
      <vt:lpstr>                        Высадка семян</vt:lpstr>
      <vt:lpstr>                           Трудовой десант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Работа на клумбах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День Земли. Выступление лекторской группы</vt:lpstr>
      <vt:lpstr>Эксперимент:  черенкование веточек вербы.</vt:lpstr>
      <vt:lpstr>         Всероссийский  День  посадки леса. </vt:lpstr>
      <vt:lpstr>Слайд 24</vt:lpstr>
      <vt:lpstr>                                                                                                                                                                                                                  </vt:lpstr>
      <vt:lpstr>         Экскурсия на реку Камышная</vt:lpstr>
      <vt:lpstr>     Праздник «Если хочешь быть здоров!»</vt:lpstr>
      <vt:lpstr>                  Зарядка для ребят</vt:lpstr>
      <vt:lpstr>Сок яблочный полезен, помогает от болезней</vt:lpstr>
      <vt:lpstr>              Витамины  пришли на помощь</vt:lpstr>
      <vt:lpstr>              Мойдодыр  в гостях у ребят</vt:lpstr>
      <vt:lpstr>                  Ромашка пожеланий</vt:lpstr>
      <vt:lpstr>Слайд 33</vt:lpstr>
      <vt:lpstr>              Фотовыставка «Природа степи Дона»</vt:lpstr>
      <vt:lpstr>                                        Награды</vt:lpstr>
      <vt:lpstr>                         Выводы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объединения «Капелька»</dc:title>
  <dc:creator>Name</dc:creator>
  <cp:lastModifiedBy>Информатика</cp:lastModifiedBy>
  <cp:revision>53</cp:revision>
  <dcterms:created xsi:type="dcterms:W3CDTF">2013-04-24T05:34:43Z</dcterms:created>
  <dcterms:modified xsi:type="dcterms:W3CDTF">2014-06-18T06:48:08Z</dcterms:modified>
</cp:coreProperties>
</file>